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2018/5/15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2018/5/15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2018/5/15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2018/5/15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2018/5/15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2018/5/15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2018/5/15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2018/5/15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2018/5/15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2018/5/15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2018/5/15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主题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liqing1</dc:creator>
  <cp:lastModifiedBy>Windows User</cp:lastModifiedBy>
  <cp:revision>1</cp:revision>
  <dcterms:created xsi:type="dcterms:W3CDTF">2018-05-15T07:25:05Z</dcterms:created>
  <dcterms:modified xsi:type="dcterms:W3CDTF">2018-05-15T07:28:29Z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